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3" autoAdjust="0"/>
    <p:restoredTop sz="70546" autoAdjust="0"/>
  </p:normalViewPr>
  <p:slideViewPr>
    <p:cSldViewPr snapToGrid="0">
      <p:cViewPr varScale="1">
        <p:scale>
          <a:sx n="50" d="100"/>
          <a:sy n="50" d="100"/>
        </p:scale>
        <p:origin x="-144" y="-1240"/>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interSettings" Target="printerSettings/printerSettings1.bin"/><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dirty="0"/>
              <a:t>drwxr-xr-x 7 chef chef 4096 Aug 27 18:44 .</a:t>
            </a:r>
          </a:p>
          <a:p>
            <a:r>
              <a:rPr lang="en-US" dirty="0"/>
              <a:t>drwxr-xr-x 4 chef chef 4096 Aug 27 16:17 ..</a:t>
            </a:r>
          </a:p>
          <a:p>
            <a:r>
              <a:rPr lang="en-US" dirty="0"/>
              <a:t>drwxr-xr-x 8 chef chef 4096 Aug 27 16:07 .git</a:t>
            </a:r>
          </a:p>
          <a:p>
            <a:r>
              <a:rPr lang="en-US" dirty="0"/>
              <a:t>-rw-r--r-- 1 chef chef  126 Aug 27 15:46 .gitignore</a:t>
            </a:r>
          </a:p>
          <a:p>
            <a:r>
              <a:rPr lang="en-US" dirty="0"/>
              <a:t>drwxr-xr-x 3 chef chef 4096 Aug 27 18:45 .kitchen</a:t>
            </a:r>
          </a:p>
          <a:p>
            <a:r>
              <a:rPr lang="en-US" dirty="0"/>
              <a:t>-rw-r--r-- 1 chef chef  183 Aug 27 18:44 .kitchen.yml</a:t>
            </a:r>
          </a:p>
          <a:p>
            <a:r>
              <a:rPr lang="en-US" dirty="0"/>
              <a:t>-rw-r--r-- 1 chef chef   47 Aug 27 15:46 Berksfile</a:t>
            </a:r>
          </a:p>
          <a:p>
            <a:r>
              <a:rPr lang="en-US" dirty="0"/>
              <a:t>-rw------- 1 chef chef   77 Aug 27 18:45 Berksfile.lock</a:t>
            </a:r>
          </a:p>
          <a:p>
            <a:r>
              <a:rPr lang="en-US" dirty="0"/>
              <a:t>-rw-r--r-- 1 chef chef   54 Aug 27 15:46 README.md</a:t>
            </a:r>
          </a:p>
          <a:p>
            <a:r>
              <a:rPr lang="en-US" dirty="0"/>
              <a:t>-rw-r--r-- 1 chef chef  974 Aug 27 15:46 chefignore</a:t>
            </a:r>
          </a:p>
          <a:p>
            <a:r>
              <a:rPr lang="en-US" dirty="0"/>
              <a:t>-rw-r--r-- 1 chef chef  198 Aug 27 15:46 metadata.rb</a:t>
            </a:r>
          </a:p>
          <a:p>
            <a:r>
              <a:rPr lang="en-US" dirty="0"/>
              <a:t>drwxr-xr-x 2 chef chef 4096 Aug 27 16:34 </a:t>
            </a:r>
            <a:r>
              <a:rPr lang="en-US" dirty="0" smtClean="0"/>
              <a:t>recipes</a:t>
            </a:r>
            <a:endParaRPr lang="en-US"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ls -al               (or ls -Force if using </a:t>
            </a:r>
            <a:r>
              <a:rPr lang="en-US" dirty="0" err="1" smtClean="0"/>
              <a:t>Powershell</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dirty="0"/>
              <a:t>knife bootstrap FQDN (options)</a:t>
            </a:r>
          </a:p>
          <a:p>
            <a:r>
              <a:rPr lang="en-US" dirty="0"/>
              <a:t>        --bootstrap-curl-options OPTIONS</a:t>
            </a:r>
          </a:p>
          <a:p>
            <a:r>
              <a:rPr lang="en-US" dirty="0"/>
              <a:t>                                     Add options to curl when install chef-client</a:t>
            </a:r>
          </a:p>
          <a:p>
            <a:r>
              <a:rPr lang="en-US" dirty="0"/>
              <a:t>        --bootstrap-install-command COMMANDS</a:t>
            </a:r>
          </a:p>
          <a:p>
            <a:r>
              <a:rPr lang="en-US" dirty="0"/>
              <a:t>                                     Custom command to install chef-client</a:t>
            </a:r>
          </a:p>
          <a:p>
            <a:r>
              <a:rPr lang="en-US" dirty="0"/>
              <a:t>        --bootstrap-no-proxy [NO_PROXY_URL|NO_PROXY_IP]</a:t>
            </a:r>
          </a:p>
          <a:p>
            <a:r>
              <a:rPr lang="en-US" dirty="0"/>
              <a:t>                                     Do not proxy locations for the node being bootstrapped; this option is used </a:t>
            </a:r>
            <a:r>
              <a:rPr lang="en-US" dirty="0" err="1"/>
              <a:t>interna</a:t>
            </a:r>
            <a:endParaRPr lang="en-US" dirty="0"/>
          </a:p>
          <a:p>
            <a:r>
              <a:rPr lang="en-US" dirty="0" err="1"/>
              <a:t>lly</a:t>
            </a:r>
            <a:r>
              <a:rPr lang="en-US" dirty="0"/>
              <a:t> by </a:t>
            </a:r>
            <a:r>
              <a:rPr lang="en-US" dirty="0" err="1"/>
              <a:t>Opscode</a:t>
            </a:r>
            <a:endParaRPr lang="en-US" dirty="0"/>
          </a:p>
          <a:p>
            <a:r>
              <a:rPr lang="en-US" dirty="0"/>
              <a:t>        --bootstrap-proxy PROXY_URL  The proxy server for the node being bootstrapped</a:t>
            </a:r>
          </a:p>
          <a:p>
            <a:r>
              <a:rPr lang="en-US" dirty="0"/>
              <a:t>    -t TEMPLATE,                     Bootstrap Chef using a built-in or custom template. Set to the full path of an </a:t>
            </a:r>
            <a:r>
              <a:rPr lang="en-US" dirty="0" err="1"/>
              <a:t>erb</a:t>
            </a:r>
            <a:endParaRPr lang="en-US" dirty="0"/>
          </a:p>
          <a:p>
            <a:r>
              <a:rPr lang="en-US" dirty="0"/>
              <a:t>template or use one of the built-in templates</a:t>
            </a:r>
            <a:r>
              <a:rPr lang="en-US" dirty="0" smtClean="0"/>
              <a:t>. r </a:t>
            </a:r>
            <a:r>
              <a:rPr lang="en-US" dirty="0"/>
              <a:t>your new node</a:t>
            </a:r>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node1</a:t>
            </a:r>
          </a:p>
          <a:p>
            <a:r>
              <a:rPr lang="en-US" dirty="0"/>
              <a:t>Creating new node for node1</a:t>
            </a:r>
          </a:p>
          <a:p>
            <a:r>
              <a:rPr lang="en-US" dirty="0"/>
              <a:t>Connecting to ec2-54-175-46-24.compute-1.amazonaws.com</a:t>
            </a:r>
          </a:p>
          <a:p>
            <a:r>
              <a:rPr lang="en-US" dirty="0"/>
              <a:t>ec2-54-175-46-24.compute-1.amazonaws.com Starting first Chef Client run...</a:t>
            </a:r>
          </a:p>
          <a:p>
            <a:r>
              <a:rPr lang="en-US" dirty="0"/>
              <a:t>ec2-54-175-46-24.compute-1.amazonaws.com Starting Chef Client, version 12.3.0</a:t>
            </a:r>
          </a:p>
          <a:p>
            <a:r>
              <a:rPr lang="en-US" dirty="0"/>
              <a:t>ec2-54-175-46-24.compute-1.amazonaws.com resolving cookbooks for run list: []</a:t>
            </a:r>
          </a:p>
          <a:p>
            <a:r>
              <a:rPr lang="en-US" dirty="0"/>
              <a:t>ec2-54-175-46-24.compute-1.amazonaws.com Synchronizing Cookbooks:</a:t>
            </a:r>
          </a:p>
          <a:p>
            <a:r>
              <a:rPr lang="en-US" dirty="0"/>
              <a:t>ec2-54-175-46-24.compute-1.amazonaws.com Compiling Cookbooks...</a:t>
            </a:r>
          </a:p>
          <a:p>
            <a:r>
              <a:rPr lang="en-US" dirty="0"/>
              <a:t>ec2-54-175-46-24.compute-1.amazonaws.com [2015-09-16T16:51:21+00:00] WARN: Node node1 has an empty run list.</a:t>
            </a:r>
          </a:p>
          <a:p>
            <a:r>
              <a:rPr lang="en-US" dirty="0"/>
              <a:t>ec2-54-175-46-24.compute-1.amazonaws.com Converging 0 resources</a:t>
            </a:r>
          </a:p>
          <a:p>
            <a:r>
              <a:rPr lang="en-US" dirty="0"/>
              <a:t>ec2-54-175-46-24.compute-1.amazonaws.com</a:t>
            </a:r>
          </a:p>
          <a:p>
            <a:r>
              <a:rPr lang="en-US" dirty="0"/>
              <a:t>ec2-54-175-46-24.compute-1.amazonaws.com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dirty="0" smtClean="0"/>
              <a:t>$ knife bootstrap FQDN -x USER -P PWD --sudo -N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16318</TotalTime>
  <Words>6226</Words>
  <Application>Microsoft Macintosh PowerPoint</Application>
  <PresentationFormat>Custom</PresentationFormat>
  <Paragraphs>794</Paragraphs>
  <Slides>58</Slides>
  <Notes>57</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2107</cp:revision>
  <cp:lastPrinted>2015-02-07T23:49:10Z</cp:lastPrinted>
  <dcterms:created xsi:type="dcterms:W3CDTF">2012-09-13T17:36:07Z</dcterms:created>
  <dcterms:modified xsi:type="dcterms:W3CDTF">2015-10-06T18:35:56Z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